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1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FAC4D2-69DF-444F-BD18-D9E8944F8762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36DD26-8FC6-4969-90C5-68E40C10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112B5-124B-45ED-AA8D-B8CA62AD644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6C26-A478-47AB-A0D9-C2B8DEE9C844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4860-2A48-498D-9C64-8F141AAB2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CF58-C7C8-4FCA-92D2-43B8CF2234D7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EBBB-559B-4B29-B940-9C27F79BB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CD5F-46F5-4877-A435-7A9DC7C0465E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8981-F044-45D1-AED6-DAA6ED9C8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A2D7-CE97-4B2B-A4ED-C8AC7ADDB448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A70B-2BCD-4510-B6B1-CA0511545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172B-D36E-4C55-8AF9-7465CF1D02B9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07FE-BE08-4AD4-8A7F-9C74DC694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A29E-414A-4573-BFB2-4284F0235FC3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EBC3-D63F-4F25-95D9-1101F427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1997-0CFD-4981-81F2-B43A5FB0C43D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5090-CD5A-4A07-9628-0D380781D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81D9-56BF-4E2C-A8D9-4F63D794E123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EEA1-7711-49F1-BAA8-1E1276E16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1B10-5CE4-4051-88F9-AB973DF23C6F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250B-3D3E-49B2-A1CF-1802578BA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CA2E-FD43-4D93-B32E-FD8CE64EB567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0923-E300-4B5B-9672-CEE40B0BC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8B02-869F-4D60-BE5C-614919C1F76D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4B31-7201-4D42-9AA1-D6B052264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889C-300F-49E8-AAE5-5D95135A1CF4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0EB6-1FD2-4113-B6EF-F14C9EBC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B422-F095-4BB8-B86E-CA3E5E70249C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5D36-B6F5-4D0E-855A-55734184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4208-67D2-42C2-9FFD-FD1B11ECC27D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8465-EDD6-4392-BCED-11AFB026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F43A-6D6A-4783-92A6-FD7C7BC1EA5D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DF94-2BA3-4500-BABE-3DE0745B6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3810-B3A7-44AB-BCA7-E895741100B0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903F-0BBE-4C24-9AF5-FE2F476B5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76039-085D-4346-A6E9-D7E77567BC89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72A4-49BD-400B-BEB8-AC57F34D9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12738" y="161925"/>
            <a:ext cx="8961437" cy="2349500"/>
          </a:xfrm>
        </p:spPr>
        <p:txBody>
          <a:bodyPr/>
          <a:lstStyle/>
          <a:p>
            <a:r>
              <a:rPr lang="en-US" sz="4000" smtClean="0">
                <a:solidFill>
                  <a:srgbClr val="2A5010"/>
                </a:solidFill>
              </a:rPr>
              <a:t>Meet Shannon Lovelace</a:t>
            </a:r>
            <a:endParaRPr lang="en-US" sz="4000" smtClean="0">
              <a:solidFill>
                <a:srgbClr val="2A5010"/>
              </a:solidFill>
              <a:latin typeface="Tahoma" pitchFamily="34" charset="0"/>
            </a:endParaRPr>
          </a:p>
        </p:txBody>
      </p:sp>
      <p:sp>
        <p:nvSpPr>
          <p:cNvPr id="19458" name="Content Placeholder 3"/>
          <p:cNvSpPr>
            <a:spLocks noGrp="1"/>
          </p:cNvSpPr>
          <p:nvPr>
            <p:ph sz="half" idx="2"/>
          </p:nvPr>
        </p:nvSpPr>
        <p:spPr>
          <a:xfrm>
            <a:off x="4306888" y="1327150"/>
            <a:ext cx="5095875" cy="470376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sz="1200" smtClean="0">
                <a:latin typeface="Tahoma" pitchFamily="34" charset="0"/>
              </a:rPr>
              <a:t>Shannon joined Royal Carolina as Business Development Manager in 2015. She has a B.A. in Communications from N.C. State and 10+ years in sales management. </a:t>
            </a:r>
          </a:p>
          <a:p>
            <a:pPr marL="0" indent="0">
              <a:buFont typeface="Wingdings 3" pitchFamily="18" charset="2"/>
              <a:buNone/>
            </a:pPr>
            <a:r>
              <a:rPr lang="en-US" sz="1200" smtClean="0">
                <a:latin typeface="Tahoma" pitchFamily="34" charset="0"/>
              </a:rPr>
              <a:t>Since hired in January, Shannon has brought great energy to our Team. We feel very fortunate to have her expertise at RCC in Sales &amp; Marketing. Her improvements to our company are already numerous. They include:</a:t>
            </a:r>
          </a:p>
          <a:p>
            <a:pPr marL="0" indent="0"/>
            <a:r>
              <a:rPr lang="en-US" sz="1200" smtClean="0">
                <a:latin typeface="Tahoma" pitchFamily="34" charset="0"/>
              </a:rPr>
              <a:t>    Development of Professional Marketing Material</a:t>
            </a:r>
          </a:p>
          <a:p>
            <a:pPr marL="0" indent="0"/>
            <a:r>
              <a:rPr lang="en-US" sz="1200" smtClean="0">
                <a:latin typeface="Tahoma" pitchFamily="34" charset="0"/>
              </a:rPr>
              <a:t>    A new modern logo redesign</a:t>
            </a:r>
          </a:p>
          <a:p>
            <a:pPr marL="0" indent="0"/>
            <a:r>
              <a:rPr lang="en-US" sz="1200" smtClean="0">
                <a:latin typeface="Tahoma" pitchFamily="34" charset="0"/>
              </a:rPr>
              <a:t>    Website redesign with interactive features</a:t>
            </a:r>
          </a:p>
          <a:p>
            <a:pPr marL="0" indent="0"/>
            <a:r>
              <a:rPr lang="en-US" sz="1200" smtClean="0">
                <a:latin typeface="Tahoma" pitchFamily="34" charset="0"/>
              </a:rPr>
              <a:t>    Engaging our team locally in the community</a:t>
            </a:r>
          </a:p>
          <a:p>
            <a:pPr marL="0" indent="0"/>
            <a:r>
              <a:rPr lang="en-US" sz="1200" smtClean="0">
                <a:latin typeface="Tahoma" pitchFamily="34" charset="0"/>
              </a:rPr>
              <a:t>    Spear heading a new improved look at our facility</a:t>
            </a:r>
          </a:p>
          <a:p>
            <a:pPr marL="0" indent="0"/>
            <a:r>
              <a:rPr lang="en-US" sz="1200" smtClean="0">
                <a:latin typeface="Tahoma" pitchFamily="34" charset="0"/>
              </a:rPr>
              <a:t>    Focusing on local business to support our great State!</a:t>
            </a:r>
          </a:p>
          <a:p>
            <a:pPr marL="0" indent="0">
              <a:buFont typeface="Wingdings 3" pitchFamily="18" charset="2"/>
              <a:buNone/>
            </a:pPr>
            <a:endParaRPr lang="en-US" sz="1200" smtClean="0">
              <a:latin typeface="Tahoma" pitchFamily="34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1200" smtClean="0">
                <a:latin typeface="Tahoma" pitchFamily="34" charset="0"/>
              </a:rPr>
              <a:t>We are excited with Shannon on our team to see what growth 2016 will bring!</a:t>
            </a:r>
          </a:p>
          <a:p>
            <a:pPr marL="0" indent="0">
              <a:buFont typeface="Wingdings 3" pitchFamily="18" charset="2"/>
              <a:buNone/>
            </a:pPr>
            <a:endParaRPr lang="en-US" sz="1200" smtClean="0">
              <a:latin typeface="Tahoma" pitchFamily="34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28600" y="4786313"/>
            <a:ext cx="40211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3F3F3F"/>
                </a:solidFill>
                <a:latin typeface="Tahoma" pitchFamily="34" charset="0"/>
              </a:rPr>
              <a:t>Shannon loves to spend time with her family, especially her nieces and nephews. She enjoys playing tennis, writing, and volunteering.</a:t>
            </a:r>
            <a:r>
              <a:rPr lang="en-US" sz="1400">
                <a:solidFill>
                  <a:srgbClr val="3F3F3F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9464" name="Picture 8" descr="08032015_Royal_Carolina_Co_1031"/>
          <p:cNvPicPr>
            <a:picLocks noChangeAspect="1" noChangeArrowheads="1"/>
          </p:cNvPicPr>
          <p:nvPr/>
        </p:nvPicPr>
        <p:blipFill>
          <a:blip r:embed="rId3"/>
          <a:srcRect l="27303" t="3073" r="32915" b="39069"/>
          <a:stretch>
            <a:fillRect/>
          </a:stretch>
        </p:blipFill>
        <p:spPr bwMode="auto">
          <a:xfrm>
            <a:off x="550863" y="1390650"/>
            <a:ext cx="3382962" cy="3279775"/>
          </a:xfrm>
          <a:prstGeom prst="rect">
            <a:avLst/>
          </a:prstGeom>
          <a:noFill/>
        </p:spPr>
      </p:pic>
      <p:pic>
        <p:nvPicPr>
          <p:cNvPr id="19465" name="Picture 9" descr="CarolinaCompany_icon cropp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238" y="6184900"/>
            <a:ext cx="1581150" cy="67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139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Trebuchet MS</vt:lpstr>
      <vt:lpstr>Arial</vt:lpstr>
      <vt:lpstr>Wingdings 3</vt:lpstr>
      <vt:lpstr>Calibri</vt:lpstr>
      <vt:lpstr>Tahoma</vt:lpstr>
      <vt:lpstr>Facet</vt:lpstr>
      <vt:lpstr>Facet</vt:lpstr>
      <vt:lpstr>Facet</vt:lpstr>
      <vt:lpstr>Facet</vt:lpstr>
      <vt:lpstr>Meet Shannon Lovelace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newuser</cp:lastModifiedBy>
  <cp:revision>4</cp:revision>
  <dcterms:created xsi:type="dcterms:W3CDTF">2014-09-12T02:18:09Z</dcterms:created>
  <dcterms:modified xsi:type="dcterms:W3CDTF">2015-12-30T20:32:15Z</dcterms:modified>
</cp:coreProperties>
</file>